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0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704797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Функции программных средств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Функции программных средств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81DA6-7751-7C27-E7A0-47BA75C7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77" y="684939"/>
            <a:ext cx="980259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90326-FD43-442D-BFD1-67AA617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63" y="618500"/>
            <a:ext cx="9208073" cy="60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6CB74-776E-47F5-9997-C557B7D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90206"/>
            <a:ext cx="767822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D4EAF-5CEA-EC77-C550-190A76D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" y="792272"/>
            <a:ext cx="11435938" cy="5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</a:t>
            </a:r>
            <a:r>
              <a:rPr lang="ru-RU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параметров экзомассажоров с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возможностью удаленного доступа для пользователей</a:t>
            </a:r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000" dirty="0"/>
              <a:t> Реализованы создание и сохранение различных вариантов настроек.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</a:t>
            </a:r>
            <a:r>
              <a:rPr lang="en-US" dirty="0"/>
              <a:t>Home Assistant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???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0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74" y="21189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158031"/>
            <a:ext cx="10363826" cy="5512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13774" y="1345475"/>
            <a:ext cx="10363826" cy="55125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2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3615</TotalTime>
  <Words>470</Words>
  <Application>Microsoft Office PowerPoint</Application>
  <PresentationFormat>Широкоэкранный</PresentationFormat>
  <Paragraphs>73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системы </vt:lpstr>
      <vt:lpstr>Пакеты вариантов использования</vt:lpstr>
      <vt:lpstr>Функции программных средств администратора</vt:lpstr>
      <vt:lpstr>Функции программных средств оператора</vt:lpstr>
      <vt:lpstr>Диаграмма последовательности загрузки прошивки</vt:lpstr>
      <vt:lpstr>Диаграмма последовательности поиска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</cp:lastModifiedBy>
  <cp:revision>54</cp:revision>
  <dcterms:created xsi:type="dcterms:W3CDTF">2020-06-09T08:10:54Z</dcterms:created>
  <dcterms:modified xsi:type="dcterms:W3CDTF">2024-05-29T10:23:23Z</dcterms:modified>
</cp:coreProperties>
</file>